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1"/>
  </p:notesMasterIdLst>
  <p:sldIdLst>
    <p:sldId id="257" r:id="rId2"/>
    <p:sldId id="260" r:id="rId3"/>
    <p:sldId id="258" r:id="rId4"/>
    <p:sldId id="270" r:id="rId5"/>
    <p:sldId id="271" r:id="rId6"/>
    <p:sldId id="273" r:id="rId7"/>
    <p:sldId id="274" r:id="rId8"/>
    <p:sldId id="275" r:id="rId9"/>
    <p:sldId id="269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HY바다M" panose="02030600000101010101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BABD"/>
    <a:srgbClr val="D0CECE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2950" y="2453748"/>
            <a:ext cx="4192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200" spc="-300" dirty="0">
                <a:solidFill>
                  <a:srgbClr val="00002F"/>
                </a:solidFill>
                <a:latin typeface="+mj-lt"/>
              </a:rPr>
              <a:t>Harmony</a:t>
            </a:r>
            <a:endParaRPr lang="ko-KR" altLang="en-US" sz="7200" spc="-300" dirty="0">
              <a:solidFill>
                <a:srgbClr val="00002F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6877" y="3804087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런치패드 드럼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4D4F6-9E2D-4677-B58A-ADCD5C413EDB}"/>
              </a:ext>
            </a:extLst>
          </p:cNvPr>
          <p:cNvSpPr txBox="1"/>
          <p:nvPr/>
        </p:nvSpPr>
        <p:spPr>
          <a:xfrm>
            <a:off x="9013371" y="5829301"/>
            <a:ext cx="2490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201300883</a:t>
            </a:r>
            <a:r>
              <a:rPr lang="en-US" altLang="ko-KR" dirty="0">
                <a:latin typeface="HY바다M" panose="02030600000101010101" pitchFamily="18" charset="-127"/>
                <a:ea typeface="HY바다M" panose="02030600000101010101" pitchFamily="18" charset="-127"/>
              </a:rPr>
              <a:t> </a:t>
            </a:r>
            <a:r>
              <a:rPr lang="ko-KR" altLang="en-US" dirty="0">
                <a:latin typeface="+mn-ea"/>
              </a:rPr>
              <a:t>김진우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2799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+mn-ea"/>
              </a:rPr>
              <a:t>런치패드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265386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+mn-ea"/>
              </a:rPr>
              <a:t>핵심 기술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2799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+mn-ea"/>
              </a:rPr>
              <a:t>향후 개발</a:t>
            </a:r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&amp;</a:t>
            </a:r>
            <a:r>
              <a:rPr lang="ko-KR" altLang="en-US" sz="2000" dirty="0">
                <a:solidFill>
                  <a:srgbClr val="00002F"/>
                </a:solidFill>
                <a:latin typeface="+mn-ea"/>
              </a:rPr>
              <a:t>보완 계획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90748" y="427990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+mn-ea"/>
              </a:rPr>
              <a:t>Q&amp;A</a:t>
            </a:r>
            <a:endParaRPr lang="ko-KR" altLang="en-US" sz="20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1069803" y="49894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  <a:ea typeface="나눔스퀘어 Bold" panose="020B0600000101010101" pitchFamily="50" charset="-127"/>
              </a:rPr>
              <a:t>Launch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1213D-C14B-46FF-8811-6A39387D4096}"/>
              </a:ext>
            </a:extLst>
          </p:cNvPr>
          <p:cNvSpPr txBox="1"/>
          <p:nvPr/>
        </p:nvSpPr>
        <p:spPr>
          <a:xfrm>
            <a:off x="7897752" y="904112"/>
            <a:ext cx="3869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Harmony</a:t>
            </a:r>
            <a:r>
              <a:rPr lang="ko-KR" altLang="en-US" sz="1600" dirty="0"/>
              <a:t> 런치패드는 </a:t>
            </a:r>
            <a:endParaRPr lang="en-US" altLang="ko-KR" sz="1600" dirty="0"/>
          </a:p>
          <a:p>
            <a:r>
              <a:rPr lang="en-US" altLang="ko-KR" sz="1600" dirty="0"/>
              <a:t>9</a:t>
            </a:r>
            <a:r>
              <a:rPr lang="ko-KR" altLang="en-US" sz="1600" dirty="0"/>
              <a:t>개의 패드로 구성됩니다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각각의 패드는 </a:t>
            </a:r>
            <a:r>
              <a:rPr lang="en-US" altLang="ko-KR" sz="1600" dirty="0"/>
              <a:t>wave</a:t>
            </a:r>
            <a:r>
              <a:rPr lang="ko-KR" altLang="en-US" sz="1600" dirty="0"/>
              <a:t>파일 형식의 </a:t>
            </a:r>
            <a:r>
              <a:rPr lang="en-US" altLang="ko-KR" sz="1600" dirty="0"/>
              <a:t>audio clip</a:t>
            </a:r>
            <a:r>
              <a:rPr lang="ko-KR" altLang="en-US" sz="1600" dirty="0"/>
              <a:t>을 저장하게 되어 사용자가 원하는 사운드 이용하여 연주 가능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53AF8F-9364-4985-AAE8-86F7EEDE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1196500"/>
            <a:ext cx="6896900" cy="5383914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C999142-FA78-4A22-9EE5-A6C13E966EED}"/>
              </a:ext>
            </a:extLst>
          </p:cNvPr>
          <p:cNvCxnSpPr>
            <a:cxnSpLocks/>
          </p:cNvCxnSpPr>
          <p:nvPr/>
        </p:nvCxnSpPr>
        <p:spPr>
          <a:xfrm flipV="1">
            <a:off x="5706836" y="1069524"/>
            <a:ext cx="2147207" cy="11103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CF2412-4314-416B-8223-9F7642184BE6}"/>
              </a:ext>
            </a:extLst>
          </p:cNvPr>
          <p:cNvCxnSpPr>
            <a:cxnSpLocks/>
          </p:cNvCxnSpPr>
          <p:nvPr/>
        </p:nvCxnSpPr>
        <p:spPr>
          <a:xfrm>
            <a:off x="3167743" y="3429000"/>
            <a:ext cx="4686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5DE01A-8157-4FDF-9D8D-1C8AFD0AB58C}"/>
              </a:ext>
            </a:extLst>
          </p:cNvPr>
          <p:cNvSpPr txBox="1"/>
          <p:nvPr/>
        </p:nvSpPr>
        <p:spPr>
          <a:xfrm>
            <a:off x="7828724" y="3258602"/>
            <a:ext cx="4244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Leap Motion Core asset</a:t>
            </a:r>
            <a:r>
              <a:rPr lang="ko-KR" altLang="en-US" sz="1600" dirty="0"/>
              <a:t>과 </a:t>
            </a:r>
            <a:r>
              <a:rPr lang="en-US" altLang="ko-KR" sz="1600" dirty="0"/>
              <a:t>Hand Module</a:t>
            </a:r>
            <a:r>
              <a:rPr lang="ko-KR" altLang="en-US" sz="1600" dirty="0"/>
              <a:t>로 구현된 손 객체를 이용하여</a:t>
            </a:r>
            <a:r>
              <a:rPr lang="en-US" altLang="ko-KR" sz="1600" dirty="0"/>
              <a:t> </a:t>
            </a:r>
            <a:r>
              <a:rPr lang="ko-KR" altLang="en-US" sz="1600" dirty="0"/>
              <a:t>런치패드 연주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C71F39A-7136-431A-82A6-9029BF9C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92" y="2227551"/>
            <a:ext cx="2438400" cy="381000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5CD23B88-6D48-4E31-A3FB-5E664A66CCAB}"/>
              </a:ext>
            </a:extLst>
          </p:cNvPr>
          <p:cNvCxnSpPr>
            <a:cxnSpLocks/>
          </p:cNvCxnSpPr>
          <p:nvPr/>
        </p:nvCxnSpPr>
        <p:spPr>
          <a:xfrm>
            <a:off x="3548233" y="4171719"/>
            <a:ext cx="4349519" cy="9207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412561-7732-4C6D-9372-AF343E317219}"/>
              </a:ext>
            </a:extLst>
          </p:cNvPr>
          <p:cNvSpPr txBox="1"/>
          <p:nvPr/>
        </p:nvSpPr>
        <p:spPr>
          <a:xfrm>
            <a:off x="7897752" y="4841421"/>
            <a:ext cx="417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손 객체의 </a:t>
            </a:r>
            <a:r>
              <a:rPr lang="en-US" altLang="ko-KR" sz="1600" dirty="0"/>
              <a:t>finger</a:t>
            </a:r>
            <a:r>
              <a:rPr lang="ko-KR" altLang="en-US" sz="1600" dirty="0"/>
              <a:t>에 해당하는 </a:t>
            </a:r>
            <a:r>
              <a:rPr lang="en-US" altLang="ko-KR" sz="1600" dirty="0"/>
              <a:t>capsule</a:t>
            </a:r>
            <a:r>
              <a:rPr lang="ko-KR" altLang="en-US" sz="1600" dirty="0"/>
              <a:t>화 된 객체에 태그를 넣어</a:t>
            </a:r>
            <a:r>
              <a:rPr lang="en-US" altLang="ko-KR" sz="1600" dirty="0"/>
              <a:t>, pad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boxcollider</a:t>
            </a:r>
            <a:r>
              <a:rPr lang="ko-KR" altLang="en-US" sz="1600" dirty="0"/>
              <a:t>와 접촉 시 사운드 출력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417673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1069803" y="49894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+mj-lt"/>
                <a:ea typeface="나눔스퀘어 Bold" panose="020B0600000101010101" pitchFamily="50" charset="-127"/>
              </a:rPr>
              <a:t>Rigidbody</a:t>
            </a:r>
            <a:r>
              <a:rPr lang="ko-KR" altLang="en-US" dirty="0">
                <a:latin typeface="+mj-lt"/>
                <a:ea typeface="나눔스퀘어 Bold" panose="020B0600000101010101" pitchFamily="50" charset="-127"/>
              </a:rPr>
              <a:t>와 </a:t>
            </a:r>
            <a:r>
              <a:rPr lang="en-US" altLang="ko-KR" dirty="0">
                <a:latin typeface="+mj-lt"/>
                <a:ea typeface="나눔스퀘어 Bold" panose="020B0600000101010101" pitchFamily="50" charset="-127"/>
              </a:rPr>
              <a:t>Collider component</a:t>
            </a:r>
            <a:endParaRPr lang="ko-KR" altLang="en-US" dirty="0">
              <a:latin typeface="+mj-lt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E95AE47-1B30-4EB8-9091-682837995E6C}"/>
              </a:ext>
            </a:extLst>
          </p:cNvPr>
          <p:cNvCxnSpPr/>
          <p:nvPr/>
        </p:nvCxnSpPr>
        <p:spPr>
          <a:xfrm>
            <a:off x="10853443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7ACAD3A-3F21-4FB6-AFD7-5D4AC730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2" y="1240971"/>
            <a:ext cx="4963605" cy="16083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4A58CE-A46B-4232-A102-00D7587D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506" y="1240970"/>
            <a:ext cx="5161189" cy="1608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3472FD-BF9F-4CE4-BB7D-B61B93CBC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02" y="4887167"/>
            <a:ext cx="2582970" cy="1824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C19D8-B755-49A0-8436-F84FDA91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02" y="2955763"/>
            <a:ext cx="2582970" cy="18249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7A7E02-1ADF-42C8-A0E7-BB360A805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506" y="2955763"/>
            <a:ext cx="2486025" cy="1504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440C3-534D-4996-AA08-C0D78FD69A21}"/>
              </a:ext>
            </a:extLst>
          </p:cNvPr>
          <p:cNvSpPr txBox="1"/>
          <p:nvPr/>
        </p:nvSpPr>
        <p:spPr>
          <a:xfrm>
            <a:off x="3732885" y="2955763"/>
            <a:ext cx="2757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Rigidbody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리짓바디</a:t>
            </a:r>
            <a:endParaRPr lang="en-US" altLang="ko-KR" sz="1400" dirty="0"/>
          </a:p>
          <a:p>
            <a:r>
              <a:rPr lang="ko-KR" altLang="en-US" sz="1400" dirty="0"/>
              <a:t>실질적으로 </a:t>
            </a:r>
            <a:r>
              <a:rPr lang="en-US" altLang="ko-KR" sz="1400" dirty="0" err="1"/>
              <a:t>GameObject</a:t>
            </a:r>
            <a:r>
              <a:rPr lang="ko-KR" altLang="en-US" sz="1400" dirty="0"/>
              <a:t>가 물리 제어에 의해 동작하게 합니다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14D8DA-9CE4-4FFC-AC2D-ECDED50AD61D}"/>
              </a:ext>
            </a:extLst>
          </p:cNvPr>
          <p:cNvCxnSpPr/>
          <p:nvPr/>
        </p:nvCxnSpPr>
        <p:spPr>
          <a:xfrm>
            <a:off x="3567793" y="5279571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AA906A1-7EB6-4EAB-A215-B932E7BDF62E}"/>
              </a:ext>
            </a:extLst>
          </p:cNvPr>
          <p:cNvCxnSpPr/>
          <p:nvPr/>
        </p:nvCxnSpPr>
        <p:spPr>
          <a:xfrm>
            <a:off x="3567793" y="5597978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3FE026D-EA82-47A6-BFD2-E6AC98387016}"/>
              </a:ext>
            </a:extLst>
          </p:cNvPr>
          <p:cNvCxnSpPr/>
          <p:nvPr/>
        </p:nvCxnSpPr>
        <p:spPr>
          <a:xfrm>
            <a:off x="3567793" y="5736772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F0985B3-0BF9-4A79-A0F9-573557B8A722}"/>
              </a:ext>
            </a:extLst>
          </p:cNvPr>
          <p:cNvCxnSpPr/>
          <p:nvPr/>
        </p:nvCxnSpPr>
        <p:spPr>
          <a:xfrm>
            <a:off x="3567793" y="6428014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CAB631-CE2E-4E94-B63A-EFE3793B157E}"/>
              </a:ext>
            </a:extLst>
          </p:cNvPr>
          <p:cNvCxnSpPr/>
          <p:nvPr/>
        </p:nvCxnSpPr>
        <p:spPr>
          <a:xfrm>
            <a:off x="3567793" y="6068786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1D4EB84-4E92-4B97-9DD6-4B446C9AF20D}"/>
              </a:ext>
            </a:extLst>
          </p:cNvPr>
          <p:cNvCxnSpPr/>
          <p:nvPr/>
        </p:nvCxnSpPr>
        <p:spPr>
          <a:xfrm>
            <a:off x="3567793" y="6574972"/>
            <a:ext cx="734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B437F31-678B-405B-9338-23764164AF93}"/>
              </a:ext>
            </a:extLst>
          </p:cNvPr>
          <p:cNvSpPr txBox="1"/>
          <p:nvPr/>
        </p:nvSpPr>
        <p:spPr>
          <a:xfrm>
            <a:off x="4302579" y="5079516"/>
            <a:ext cx="206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오브젝트가 힘에 의해 움직일 때 공기 저항이 영향을 </a:t>
            </a:r>
            <a:r>
              <a:rPr lang="ko-KR" altLang="en-US" sz="1000"/>
              <a:t>미치는 정도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D2B994-0C35-49D6-9C5E-595D6B0A2395}"/>
              </a:ext>
            </a:extLst>
          </p:cNvPr>
          <p:cNvSpPr txBox="1"/>
          <p:nvPr/>
        </p:nvSpPr>
        <p:spPr>
          <a:xfrm>
            <a:off x="4302579" y="5479626"/>
            <a:ext cx="230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오브젝트는 중력의 영향을 받습니다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02B74E-8973-4C18-A7DB-35C4FCDE22FA}"/>
              </a:ext>
            </a:extLst>
          </p:cNvPr>
          <p:cNvSpPr txBox="1"/>
          <p:nvPr/>
        </p:nvSpPr>
        <p:spPr>
          <a:xfrm>
            <a:off x="4302579" y="5861908"/>
            <a:ext cx="289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활성화되면 오브젝트는 물리엔진으로 제어되지 않고 오로지 </a:t>
            </a:r>
            <a:r>
              <a:rPr lang="en-US" altLang="ko-KR" sz="1000" dirty="0"/>
              <a:t>transform</a:t>
            </a:r>
            <a:r>
              <a:rPr lang="ko-KR" altLang="en-US" sz="1000" dirty="0"/>
              <a:t>으로만 조작됩니다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800F0-F870-4127-A738-F31F4B51A7AF}"/>
              </a:ext>
            </a:extLst>
          </p:cNvPr>
          <p:cNvSpPr txBox="1"/>
          <p:nvPr/>
        </p:nvSpPr>
        <p:spPr>
          <a:xfrm>
            <a:off x="4332056" y="6274968"/>
            <a:ext cx="1224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위치 고정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0CC9C-3C2E-4738-9BAC-0BEB4C847F64}"/>
              </a:ext>
            </a:extLst>
          </p:cNvPr>
          <p:cNvSpPr txBox="1"/>
          <p:nvPr/>
        </p:nvSpPr>
        <p:spPr>
          <a:xfrm>
            <a:off x="4332056" y="6451861"/>
            <a:ext cx="1224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회전 정지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5D6071-AEAD-40F7-B856-F5DEDC263738}"/>
              </a:ext>
            </a:extLst>
          </p:cNvPr>
          <p:cNvSpPr txBox="1"/>
          <p:nvPr/>
        </p:nvSpPr>
        <p:spPr>
          <a:xfrm>
            <a:off x="9414100" y="2974913"/>
            <a:ext cx="265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Box collider</a:t>
            </a:r>
          </a:p>
          <a:p>
            <a:r>
              <a:rPr lang="ko-KR" altLang="en-US" sz="1200" dirty="0"/>
              <a:t>충돌 감지를 할 수 있는 </a:t>
            </a:r>
            <a:r>
              <a:rPr lang="ko-KR" altLang="en-US" sz="1200" dirty="0" err="1"/>
              <a:t>바운더리를</a:t>
            </a:r>
            <a:r>
              <a:rPr lang="ko-KR" altLang="en-US" sz="1200" dirty="0"/>
              <a:t> 상자 형태로 제공합니다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445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1069803" y="49894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lt"/>
                <a:ea typeface="나눔스퀘어 Bold" panose="020B0600000101010101" pitchFamily="50" charset="-127"/>
              </a:rPr>
              <a:t>충돌 상대속도에 따른 소리 크기 조절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85ECA-2036-405D-9DF5-5A8024B3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53" y="3428999"/>
            <a:ext cx="2402847" cy="2455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409C77-8DD5-4F06-987B-FEACE283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72" y="3429000"/>
            <a:ext cx="2454106" cy="24554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ED8C7A-C77D-4609-B2F3-FF6ABE0CD86A}"/>
              </a:ext>
            </a:extLst>
          </p:cNvPr>
          <p:cNvSpPr/>
          <p:nvPr/>
        </p:nvSpPr>
        <p:spPr>
          <a:xfrm>
            <a:off x="2877997" y="4890699"/>
            <a:ext cx="400050" cy="163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09D69C-DEFD-4D98-AB66-932A05C2A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72" y="2402744"/>
            <a:ext cx="3324225" cy="581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775EA-FFDA-49CC-AC28-F5BBA9AF2FFA}"/>
              </a:ext>
            </a:extLst>
          </p:cNvPr>
          <p:cNvSpPr txBox="1"/>
          <p:nvPr/>
        </p:nvSpPr>
        <p:spPr>
          <a:xfrm>
            <a:off x="1069803" y="1316703"/>
            <a:ext cx="8400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악기 연주를 좀 더 사실적으로 표현하기 위해</a:t>
            </a:r>
            <a:r>
              <a:rPr lang="en-US" altLang="ko-KR" sz="1200" dirty="0"/>
              <a:t>, </a:t>
            </a:r>
            <a:r>
              <a:rPr lang="ko-KR" altLang="en-US" sz="1200" dirty="0"/>
              <a:t>손가락 객체가 런치패드의 패드에 충돌할 때 상대적인 속도를 </a:t>
            </a:r>
            <a:r>
              <a:rPr lang="ko-KR" altLang="en-US" sz="1200" dirty="0" err="1"/>
              <a:t>수치화하여</a:t>
            </a:r>
            <a:r>
              <a:rPr lang="ko-KR" altLang="en-US" sz="1200" dirty="0"/>
              <a:t> 그 수치에 소리의 </a:t>
            </a:r>
            <a:r>
              <a:rPr lang="en-US" altLang="ko-KR" sz="1200" dirty="0"/>
              <a:t>volume</a:t>
            </a:r>
            <a:r>
              <a:rPr lang="ko-KR" altLang="en-US" sz="1200" dirty="0"/>
              <a:t>을 비례하게 출력하였습니다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23E62C2-364A-48FA-A94F-ACBCF81EC053}"/>
              </a:ext>
            </a:extLst>
          </p:cNvPr>
          <p:cNvCxnSpPr>
            <a:cxnSpLocks/>
          </p:cNvCxnSpPr>
          <p:nvPr/>
        </p:nvCxnSpPr>
        <p:spPr>
          <a:xfrm>
            <a:off x="6096000" y="5029199"/>
            <a:ext cx="615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9E77E8-C517-4F51-8208-5FA2AC5A8A68}"/>
              </a:ext>
            </a:extLst>
          </p:cNvPr>
          <p:cNvSpPr txBox="1"/>
          <p:nvPr/>
        </p:nvSpPr>
        <p:spPr>
          <a:xfrm>
            <a:off x="6711131" y="4890699"/>
            <a:ext cx="2106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Volume</a:t>
            </a:r>
            <a:r>
              <a:rPr lang="ko-KR" altLang="en-US" sz="1200" dirty="0"/>
              <a:t>은 </a:t>
            </a:r>
            <a:r>
              <a:rPr lang="en-US" altLang="ko-KR" sz="1200" dirty="0"/>
              <a:t>0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사이의 값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270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992870" y="501188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다중 충돌 제어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충돌 지점 이펙트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7A4C9-BC8F-4C83-8848-38C7CF78F75D}"/>
              </a:ext>
            </a:extLst>
          </p:cNvPr>
          <p:cNvSpPr txBox="1"/>
          <p:nvPr/>
        </p:nvSpPr>
        <p:spPr>
          <a:xfrm>
            <a:off x="632870" y="5882512"/>
            <a:ext cx="70965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충돌 지점 이펙트</a:t>
            </a:r>
            <a:endParaRPr lang="en-US" altLang="ko-KR" sz="1400" b="1" dirty="0"/>
          </a:p>
          <a:p>
            <a:r>
              <a:rPr lang="ko-KR" altLang="en-US" sz="1200" dirty="0"/>
              <a:t>사용자가 런치패드를 연주할 시에 사용자의 손 객체와 패드의 </a:t>
            </a:r>
            <a:r>
              <a:rPr lang="en-US" altLang="ko-KR" sz="1200" dirty="0"/>
              <a:t>box collider</a:t>
            </a:r>
            <a:r>
              <a:rPr lang="ko-KR" altLang="en-US" sz="1200" dirty="0"/>
              <a:t>와 충돌이 일어나는 지점에 이펙트를 발생시킴으로써 좀 더 섬세한 연주와 더불어 </a:t>
            </a:r>
            <a:r>
              <a:rPr lang="ko-KR" altLang="en-US" sz="1200" dirty="0" err="1"/>
              <a:t>엔터테이먼트적인</a:t>
            </a:r>
            <a:r>
              <a:rPr lang="ko-KR" altLang="en-US" sz="1200" dirty="0"/>
              <a:t> 요소를 제공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FCD15-75BB-4BDE-9E69-961518BE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2870" y="3113288"/>
            <a:ext cx="3261493" cy="2587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5EE34-A2AE-4B8F-9234-3E5976CC1F92}"/>
              </a:ext>
            </a:extLst>
          </p:cNvPr>
          <p:cNvSpPr txBox="1"/>
          <p:nvPr/>
        </p:nvSpPr>
        <p:spPr>
          <a:xfrm>
            <a:off x="632870" y="1330779"/>
            <a:ext cx="1034809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다중 충돌 제어</a:t>
            </a:r>
            <a:endParaRPr lang="en-US" altLang="ko-KR" sz="1200" b="1" dirty="0"/>
          </a:p>
          <a:p>
            <a:r>
              <a:rPr lang="en-US" altLang="ko-KR" sz="1200" dirty="0" err="1"/>
              <a:t>OnCollisionEnter</a:t>
            </a:r>
            <a:r>
              <a:rPr lang="ko-KR" altLang="en-US" sz="1200" dirty="0"/>
              <a:t> 충돌 시작됨을 알리는 </a:t>
            </a:r>
            <a:r>
              <a:rPr lang="en-US" altLang="ko-KR" sz="1200" dirty="0"/>
              <a:t>method</a:t>
            </a:r>
            <a:r>
              <a:rPr lang="ko-KR" altLang="en-US" sz="1200" dirty="0"/>
              <a:t>인데</a:t>
            </a:r>
            <a:r>
              <a:rPr lang="en-US" altLang="ko-KR" sz="1200" dirty="0"/>
              <a:t>, </a:t>
            </a:r>
            <a:r>
              <a:rPr lang="ko-KR" altLang="en-US" sz="1200" dirty="0"/>
              <a:t>충돌이 일어나면 출력되는 </a:t>
            </a:r>
            <a:r>
              <a:rPr lang="en-US" altLang="ko-KR" sz="1200" dirty="0"/>
              <a:t>sound</a:t>
            </a:r>
            <a:r>
              <a:rPr lang="ko-KR" altLang="en-US" sz="1200" dirty="0"/>
              <a:t>와 무관하게</a:t>
            </a:r>
            <a:r>
              <a:rPr lang="en-US" altLang="ko-KR" sz="1200" dirty="0"/>
              <a:t>, </a:t>
            </a:r>
            <a:r>
              <a:rPr lang="ko-KR" altLang="en-US" sz="1200" dirty="0"/>
              <a:t>충돌이 </a:t>
            </a:r>
            <a:r>
              <a:rPr lang="ko-KR" altLang="en-US" sz="1200" dirty="0" err="1"/>
              <a:t>일어날때마다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audioSource</a:t>
            </a:r>
            <a:r>
              <a:rPr lang="en-US" altLang="ko-KR" sz="1200" dirty="0"/>
              <a:t> Play</a:t>
            </a:r>
            <a:r>
              <a:rPr lang="ko-KR" altLang="en-US" sz="1200" dirty="0"/>
              <a:t>가 발생</a:t>
            </a:r>
            <a:r>
              <a:rPr lang="en-US" altLang="ko-KR" sz="1200" dirty="0"/>
              <a:t>. </a:t>
            </a:r>
            <a:r>
              <a:rPr lang="ko-KR" altLang="en-US" sz="1200" dirty="0"/>
              <a:t>그에 따라 이전에 출력된 </a:t>
            </a:r>
            <a:r>
              <a:rPr lang="en-US" altLang="ko-KR" sz="1200" dirty="0"/>
              <a:t>sound</a:t>
            </a:r>
            <a:r>
              <a:rPr lang="ko-KR" altLang="en-US" sz="1200" dirty="0"/>
              <a:t>가 끝나기 전에 다음 </a:t>
            </a:r>
            <a:r>
              <a:rPr lang="en-US" altLang="ko-KR" sz="1200" dirty="0"/>
              <a:t>sound</a:t>
            </a:r>
            <a:r>
              <a:rPr lang="ko-KR" altLang="en-US" sz="1200" dirty="0"/>
              <a:t>가 출력되어 이전 </a:t>
            </a:r>
            <a:r>
              <a:rPr lang="en-US" altLang="ko-KR" sz="1200" dirty="0"/>
              <a:t>sound </a:t>
            </a:r>
            <a:r>
              <a:rPr lang="ko-KR" altLang="en-US" sz="1200" dirty="0"/>
              <a:t>출력이 끊겨 </a:t>
            </a:r>
            <a:r>
              <a:rPr lang="ko-KR" altLang="en-US" sz="1200" dirty="0" err="1"/>
              <a:t>원할한</a:t>
            </a:r>
            <a:r>
              <a:rPr lang="ko-KR" altLang="en-US" sz="1200" dirty="0"/>
              <a:t> 연주에 제약이 생김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   Harmony </a:t>
            </a:r>
            <a:r>
              <a:rPr lang="ko-KR" altLang="en-US" sz="1200" dirty="0"/>
              <a:t>런치패드는 이전충돌과 다음 충돌 사이에 시간적 지연을 두어</a:t>
            </a:r>
            <a:r>
              <a:rPr lang="en-US" altLang="ko-KR" sz="1200" dirty="0"/>
              <a:t>, </a:t>
            </a:r>
            <a:r>
              <a:rPr lang="ko-KR" altLang="en-US" sz="1200" dirty="0"/>
              <a:t>출력되는 </a:t>
            </a:r>
            <a:r>
              <a:rPr lang="en-US" altLang="ko-KR" sz="1200" dirty="0"/>
              <a:t>sound</a:t>
            </a:r>
            <a:r>
              <a:rPr lang="ko-KR" altLang="en-US" sz="1200" dirty="0"/>
              <a:t>의 끊김 현상을 없애고 자연스러운 연주를 제공</a:t>
            </a:r>
            <a:endParaRPr lang="en-US" altLang="ko-KR" sz="1200" dirty="0"/>
          </a:p>
          <a:p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B45BF8-308C-45DF-8C81-3ED77D450F09}"/>
              </a:ext>
            </a:extLst>
          </p:cNvPr>
          <p:cNvCxnSpPr>
            <a:cxnSpLocks/>
          </p:cNvCxnSpPr>
          <p:nvPr/>
        </p:nvCxnSpPr>
        <p:spPr>
          <a:xfrm>
            <a:off x="632870" y="226967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6CEA035-A9ED-4AB1-AD1D-864BFE0B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356" y="3117259"/>
            <a:ext cx="3355063" cy="26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0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1069803" y="49894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런치패드 연주 영상</a:t>
            </a:r>
          </a:p>
        </p:txBody>
      </p:sp>
      <p:pic>
        <p:nvPicPr>
          <p:cNvPr id="2" name="KakaoTalk_Video_20181108_1430_39_540">
            <a:hlinkClick r:id="" action="ppaction://media"/>
            <a:extLst>
              <a:ext uri="{FF2B5EF4-FFF2-40B4-BE49-F238E27FC236}">
                <a16:creationId xmlns:a16="http://schemas.microsoft.com/office/drawing/2014/main" id="{97642615-D789-45A1-818F-4A88BB5F46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803" y="1717902"/>
            <a:ext cx="6858000" cy="3848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0D4E0-3656-41C0-8D2A-AF0FEA303D56}"/>
              </a:ext>
            </a:extLst>
          </p:cNvPr>
          <p:cNvSpPr txBox="1"/>
          <p:nvPr/>
        </p:nvSpPr>
        <p:spPr>
          <a:xfrm>
            <a:off x="1004489" y="6359053"/>
            <a:ext cx="3779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https://youtu.be/3PfNwAAd3IM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151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0C8436-2763-464B-90ED-BC4CD84D9F5A}"/>
              </a:ext>
            </a:extLst>
          </p:cNvPr>
          <p:cNvSpPr/>
          <p:nvPr/>
        </p:nvSpPr>
        <p:spPr>
          <a:xfrm>
            <a:off x="1069803" y="498947"/>
            <a:ext cx="419616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개발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 계획</a:t>
            </a:r>
          </a:p>
        </p:txBody>
      </p:sp>
      <p:pic>
        <p:nvPicPr>
          <p:cNvPr id="2" name="bandicam 2018-11-08 14-39-05-123">
            <a:hlinkClick r:id="" action="ppaction://media"/>
            <a:extLst>
              <a:ext uri="{FF2B5EF4-FFF2-40B4-BE49-F238E27FC236}">
                <a16:creationId xmlns:a16="http://schemas.microsoft.com/office/drawing/2014/main" id="{2D0E4E55-400C-40FA-8D9F-7C0FE915B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803" y="2826866"/>
            <a:ext cx="4963234" cy="3115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3CE61-4A83-41F9-8D1C-A61EA27E61ED}"/>
              </a:ext>
            </a:extLst>
          </p:cNvPr>
          <p:cNvSpPr txBox="1"/>
          <p:nvPr/>
        </p:nvSpPr>
        <p:spPr>
          <a:xfrm>
            <a:off x="1134836" y="1253247"/>
            <a:ext cx="11057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1. 9</a:t>
            </a:r>
            <a:r>
              <a:rPr lang="ko-KR" altLang="en-US" dirty="0"/>
              <a:t>개 각각의 패드에 연주하는 도중 사용자가 원하는 음을 바꿔 넣어 바로 연주가 가능하게 할 예정</a:t>
            </a:r>
            <a:endParaRPr lang="en-US" altLang="ko-KR" dirty="0"/>
          </a:p>
          <a:p>
            <a:r>
              <a:rPr lang="en-US" altLang="ko-KR" dirty="0"/>
              <a:t>2. Unity </a:t>
            </a:r>
            <a:r>
              <a:rPr lang="ko-KR" altLang="en-US" dirty="0"/>
              <a:t>환경내에 사용자가 본인의 </a:t>
            </a:r>
            <a:r>
              <a:rPr lang="en-US" altLang="ko-KR" dirty="0"/>
              <a:t>desktop</a:t>
            </a:r>
            <a:r>
              <a:rPr lang="ko-KR" altLang="en-US" dirty="0"/>
              <a:t>에서 원하는 </a:t>
            </a:r>
            <a:r>
              <a:rPr lang="en-US" altLang="ko-KR" dirty="0"/>
              <a:t>sound</a:t>
            </a:r>
            <a:r>
              <a:rPr lang="ko-KR" altLang="en-US" dirty="0"/>
              <a:t>를 직접 업로드하여 사용 가능하게 할 예정</a:t>
            </a:r>
            <a:endParaRPr lang="en-US" altLang="ko-KR" dirty="0"/>
          </a:p>
          <a:p>
            <a:r>
              <a:rPr lang="en-US" altLang="ko-KR" dirty="0"/>
              <a:t>3. Sequencer</a:t>
            </a:r>
            <a:r>
              <a:rPr lang="ko-KR" altLang="en-US" dirty="0"/>
              <a:t>를 이용</a:t>
            </a:r>
            <a:r>
              <a:rPr lang="en-US" altLang="ko-KR" dirty="0"/>
              <a:t>, </a:t>
            </a:r>
            <a:r>
              <a:rPr lang="ko-KR" altLang="en-US" dirty="0"/>
              <a:t>런치패드의 장점인 루프스테이션 기능을 제공하여 런치패드를 이용한 더 자유로운 연주 </a:t>
            </a:r>
            <a:r>
              <a:rPr lang="ko-KR" altLang="en-US"/>
              <a:t>환경 제공할 예정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922A4-321F-4D26-9966-1893B738C1D9}"/>
              </a:ext>
            </a:extLst>
          </p:cNvPr>
          <p:cNvSpPr txBox="1"/>
          <p:nvPr/>
        </p:nvSpPr>
        <p:spPr>
          <a:xfrm>
            <a:off x="987509" y="6359053"/>
            <a:ext cx="5045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https://youtu.be/tL4g_OqGu8A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438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968" y="2447473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+mn-ea"/>
              </a:rPr>
              <a:t>Thank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04039" y="4342930"/>
            <a:ext cx="1983922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361</Words>
  <Application>Microsoft Office PowerPoint</Application>
  <PresentationFormat>와이드스크린</PresentationFormat>
  <Paragraphs>47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나눔스퀘어 ExtraBold</vt:lpstr>
      <vt:lpstr>나눔스퀘어 Bold</vt:lpstr>
      <vt:lpstr>Arial</vt:lpstr>
      <vt:lpstr>HY바다M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김진우</cp:lastModifiedBy>
  <cp:revision>83</cp:revision>
  <dcterms:created xsi:type="dcterms:W3CDTF">2017-05-29T09:12:16Z</dcterms:created>
  <dcterms:modified xsi:type="dcterms:W3CDTF">2018-11-08T05:48:09Z</dcterms:modified>
</cp:coreProperties>
</file>